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629" autoAdjust="0"/>
  </p:normalViewPr>
  <p:slideViewPr>
    <p:cSldViewPr>
      <p:cViewPr varScale="1">
        <p:scale>
          <a:sx n="77" d="100"/>
          <a:sy n="77" d="100"/>
        </p:scale>
        <p:origin x="-26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402FB-4276-4478-A1AA-436BE4D314D7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B59A4-5444-4971-833A-BF84B676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39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59A4-5444-4971-833A-BF84B6760A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9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59A4-5444-4971-833A-BF84B6760A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7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even though your boss is asking, al</a:t>
            </a:r>
            <a:r>
              <a:rPr lang="en-US" baseline="0" dirty="0" smtClean="0"/>
              <a:t>l employees have a duty to avoid the appearance of impartiality, avoid financial conflicts of interest, and a duty not to use public office for private gain.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59A4-5444-4971-833A-BF84B6760A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how a spouse’s employment can pose a financial conflicts of interest</a:t>
            </a:r>
          </a:p>
          <a:p>
            <a:r>
              <a:rPr lang="en-US" baseline="0" dirty="0" smtClean="0"/>
              <a:t>Explain how absent a financial conflict, an employee can still have an appearance concern</a:t>
            </a:r>
          </a:p>
          <a:p>
            <a:r>
              <a:rPr lang="en-US" baseline="0" dirty="0" smtClean="0"/>
              <a:t>Explain that regardless of financial conflict, employees are prohibited from using their public office for the private gain </a:t>
            </a:r>
            <a:r>
              <a:rPr lang="en-US" baseline="0" smtClean="0"/>
              <a:t>of another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B59A4-5444-4971-833A-BF84B6760A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3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1/19/2016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1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71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719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21416" y="3778409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Your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boss stops by to let you know that your agency is </a:t>
            </a:r>
            <a:r>
              <a:rPr lang="en-US" sz="2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looking for a new IT service provider.  He remembered that your spouse works for a local provider of those services, and asks you if you think the firm would be a good fit.  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21416" y="3778409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Your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boss stops by to let you know that your agency is </a:t>
            </a:r>
            <a:r>
              <a:rPr lang="en-US" sz="2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looking for a new IT service provider.  He remembered that your spouse works for a local provider of those services, and asks you if you think the firm would be a good fit.  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46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Loyalty to Law</a:t>
            </a:r>
          </a:p>
          <a:p>
            <a:endParaRPr lang="en-US" sz="2400" b="1" dirty="0"/>
          </a:p>
          <a:p>
            <a:r>
              <a:rPr lang="en-US" sz="2400" b="1" dirty="0" smtClean="0"/>
              <a:t>Selfless Service</a:t>
            </a:r>
          </a:p>
          <a:p>
            <a:endParaRPr lang="en-US" sz="2400" b="1" dirty="0"/>
          </a:p>
          <a:p>
            <a:r>
              <a:rPr lang="en-US" sz="2400" b="1" dirty="0" smtClean="0"/>
              <a:t>Responsible Stewardship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3580723"/>
            <a:ext cx="4420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18 USC 208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D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E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G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21416" y="6858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Your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boss stops by to let you know that your agency is </a:t>
            </a:r>
            <a:r>
              <a:rPr lang="en-US" sz="2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looking for a new IT service provider.  He remembered that your spouse works for a local provider of those services, and asks you if you think the firm would be a good fit.  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Loyalty to Law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Selfless Service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 USC 208</a:t>
            </a:r>
          </a:p>
          <a:p>
            <a:r>
              <a:rPr lang="en-US" dirty="0" smtClean="0"/>
              <a:t>Subpart D</a:t>
            </a:r>
          </a:p>
          <a:p>
            <a:r>
              <a:rPr lang="en-US" dirty="0" smtClean="0"/>
              <a:t>Subpart E</a:t>
            </a:r>
          </a:p>
          <a:p>
            <a:r>
              <a:rPr lang="en-US" dirty="0" smtClean="0"/>
              <a:t>Subpart G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21416" y="6858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Your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 boss stops by to let you know that your agency is </a:t>
            </a:r>
            <a:r>
              <a:rPr lang="en-US" sz="2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looking for a new IT service provider.  He remembered that your spouse works for a local provider of those services, and asks you if you think the firm would be a good fit.  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416</Words>
  <Application>Microsoft Office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Education</dc:creator>
  <cp:lastModifiedBy>Patrick Shepherd</cp:lastModifiedBy>
  <cp:revision>11</cp:revision>
  <dcterms:created xsi:type="dcterms:W3CDTF">2015-12-28T14:43:10Z</dcterms:created>
  <dcterms:modified xsi:type="dcterms:W3CDTF">2016-01-20T14:49:14Z</dcterms:modified>
</cp:coreProperties>
</file>